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7718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434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830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300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280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80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703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365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954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965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547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9A682-5FCA-469B-8494-A1FF6A435DEF}" type="datetimeFigureOut">
              <a:rPr lang="hu-HU" smtClean="0"/>
              <a:t>2021. 03. 28.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55919-6EB7-4B65-8CE4-58EF5DF80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154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-1318688" y="1588092"/>
            <a:ext cx="11689237" cy="36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4000" b="1" dirty="0">
                <a:solidFill>
                  <a:srgbClr val="1A1A1A"/>
                </a:solidFill>
                <a:latin typeface="Trebuchet MS" panose="020B0603020202020204" pitchFamily="34" charset="0"/>
              </a:rPr>
              <a:t>Az Úr áldjon meg, óvjon meg</a:t>
            </a:r>
          </a:p>
          <a:p>
            <a:pPr algn="ctr">
              <a:lnSpc>
                <a:spcPct val="150000"/>
              </a:lnSpc>
            </a:pPr>
            <a:r>
              <a:rPr lang="hu-HU" sz="4000" b="1" dirty="0">
                <a:solidFill>
                  <a:srgbClr val="1A1A1A"/>
                </a:solidFill>
                <a:latin typeface="Trebuchet MS" panose="020B0603020202020204" pitchFamily="34" charset="0"/>
              </a:rPr>
              <a:t>Arca ragyogjon rád és kegyelmezzen</a:t>
            </a:r>
          </a:p>
          <a:p>
            <a:pPr algn="ctr">
              <a:lnSpc>
                <a:spcPct val="150000"/>
              </a:lnSpc>
            </a:pPr>
            <a:r>
              <a:rPr lang="hu-HU" sz="4000" b="1" dirty="0">
                <a:solidFill>
                  <a:srgbClr val="1A1A1A"/>
                </a:solidFill>
                <a:latin typeface="Trebuchet MS" panose="020B0603020202020204" pitchFamily="34" charset="0"/>
              </a:rPr>
              <a:t>Az Úr fordítsa feléd arcát</a:t>
            </a:r>
          </a:p>
          <a:p>
            <a:pPr algn="ctr">
              <a:lnSpc>
                <a:spcPct val="150000"/>
              </a:lnSpc>
            </a:pPr>
            <a:r>
              <a:rPr lang="hu-HU" sz="4000" b="1" dirty="0">
                <a:solidFill>
                  <a:srgbClr val="1A1A1A"/>
                </a:solidFill>
                <a:latin typeface="Trebuchet MS" panose="020B0603020202020204" pitchFamily="34" charset="0"/>
              </a:rPr>
              <a:t>Adjon békét neked</a:t>
            </a:r>
          </a:p>
        </p:txBody>
      </p:sp>
    </p:spTree>
    <p:extLst>
      <p:ext uri="{BB962C8B-B14F-4D97-AF65-F5344CB8AC3E}">
        <p14:creationId xmlns:p14="http://schemas.microsoft.com/office/powerpoint/2010/main" val="245686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-1318688" y="2317934"/>
            <a:ext cx="11689237" cy="1712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8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ÁMEN!</a:t>
            </a:r>
            <a:endParaRPr lang="hu-HU" sz="8000" b="1" dirty="0">
              <a:solidFill>
                <a:srgbClr val="1A1A1A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67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-1318688" y="1588092"/>
            <a:ext cx="11689237" cy="36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Legyen rajtad pártfogása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Egész házad támogassa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Legyen áldott minden magzat</a:t>
            </a:r>
          </a:p>
          <a:p>
            <a:pPr algn="ctr">
              <a:lnSpc>
                <a:spcPct val="150000"/>
              </a:lnSpc>
            </a:pPr>
            <a:r>
              <a:rPr lang="hu-HU" sz="4000" b="1" dirty="0" err="1" smtClean="0">
                <a:solidFill>
                  <a:srgbClr val="1A1A1A"/>
                </a:solidFill>
                <a:latin typeface="Trebuchet MS" panose="020B0603020202020204" pitchFamily="34" charset="0"/>
              </a:rPr>
              <a:t>Ezerízig</a:t>
            </a: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, teutánad</a:t>
            </a:r>
            <a:endParaRPr lang="hu-HU" sz="4000" b="1" dirty="0">
              <a:solidFill>
                <a:srgbClr val="1A1A1A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14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-1318688" y="1588092"/>
            <a:ext cx="11689237" cy="36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Jelenléte el ne hagyjon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Benned éljen, körülzárjon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Te előtted, te mögötted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Veled járjon, veled járjon</a:t>
            </a:r>
            <a:endParaRPr lang="hu-HU" sz="4000" b="1" dirty="0">
              <a:solidFill>
                <a:srgbClr val="1A1A1A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58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-1318688" y="1588092"/>
            <a:ext cx="11689237" cy="36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Mikor alszol, mikor ébredsz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Mikor gyászolsz, mikor örvendsz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Mikor nyugszol, mikor küzdesz</a:t>
            </a:r>
          </a:p>
          <a:p>
            <a:pPr algn="ctr">
              <a:lnSpc>
                <a:spcPct val="150000"/>
              </a:lnSpc>
            </a:pPr>
            <a:r>
              <a:rPr lang="hu-HU" sz="4000" b="1" dirty="0" smtClean="0">
                <a:solidFill>
                  <a:srgbClr val="1A1A1A"/>
                </a:solidFill>
                <a:latin typeface="Trebuchet MS" panose="020B0603020202020204" pitchFamily="34" charset="0"/>
              </a:rPr>
              <a:t>Ott van érted, ott van érted</a:t>
            </a:r>
            <a:endParaRPr lang="hu-HU" sz="4000" b="1" dirty="0">
              <a:solidFill>
                <a:srgbClr val="1A1A1A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231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75</Words>
  <Application>Microsoft Office PowerPoint</Application>
  <PresentationFormat>Diavetítés a képernyőre (4:3 oldalarány)</PresentationFormat>
  <Paragraphs>17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Airlin130</dc:creator>
  <cp:lastModifiedBy>Airlin130</cp:lastModifiedBy>
  <cp:revision>2</cp:revision>
  <dcterms:created xsi:type="dcterms:W3CDTF">2021-03-28T08:35:34Z</dcterms:created>
  <dcterms:modified xsi:type="dcterms:W3CDTF">2021-03-28T08:40:04Z</dcterms:modified>
</cp:coreProperties>
</file>