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3" autoAdjust="0"/>
    <p:restoredTop sz="94660"/>
  </p:normalViewPr>
  <p:slideViewPr>
    <p:cSldViewPr snapToGrid="0">
      <p:cViewPr varScale="1">
        <p:scale>
          <a:sx n="60" d="100"/>
          <a:sy n="60" d="100"/>
        </p:scale>
        <p:origin x="72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478CB-076B-4950-A725-F63C15A5C8FC}" type="datetimeFigureOut">
              <a:rPr lang="hu-HU" smtClean="0"/>
              <a:t>2017.09.03.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017D-9422-4952-BE93-6FA83663E4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35988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478CB-076B-4950-A725-F63C15A5C8FC}" type="datetimeFigureOut">
              <a:rPr lang="hu-HU" smtClean="0"/>
              <a:t>2017.09.03.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017D-9422-4952-BE93-6FA83663E4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698842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478CB-076B-4950-A725-F63C15A5C8FC}" type="datetimeFigureOut">
              <a:rPr lang="hu-HU" smtClean="0"/>
              <a:t>2017.09.03.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017D-9422-4952-BE93-6FA83663E4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17931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478CB-076B-4950-A725-F63C15A5C8FC}" type="datetimeFigureOut">
              <a:rPr lang="hu-HU" smtClean="0"/>
              <a:t>2017.09.03.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017D-9422-4952-BE93-6FA83663E4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44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478CB-076B-4950-A725-F63C15A5C8FC}" type="datetimeFigureOut">
              <a:rPr lang="hu-HU" smtClean="0"/>
              <a:t>2017.09.03.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017D-9422-4952-BE93-6FA83663E4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1593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478CB-076B-4950-A725-F63C15A5C8FC}" type="datetimeFigureOut">
              <a:rPr lang="hu-HU" smtClean="0"/>
              <a:t>2017.09.03.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017D-9422-4952-BE93-6FA83663E4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9312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478CB-076B-4950-A725-F63C15A5C8FC}" type="datetimeFigureOut">
              <a:rPr lang="hu-HU" smtClean="0"/>
              <a:t>2017.09.03.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017D-9422-4952-BE93-6FA83663E4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8223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478CB-076B-4950-A725-F63C15A5C8FC}" type="datetimeFigureOut">
              <a:rPr lang="hu-HU" smtClean="0"/>
              <a:t>2017.09.03.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017D-9422-4952-BE93-6FA83663E4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2267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478CB-076B-4950-A725-F63C15A5C8FC}" type="datetimeFigureOut">
              <a:rPr lang="hu-HU" smtClean="0"/>
              <a:t>2017.09.03.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017D-9422-4952-BE93-6FA83663E4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00587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478CB-076B-4950-A725-F63C15A5C8FC}" type="datetimeFigureOut">
              <a:rPr lang="hu-HU" smtClean="0"/>
              <a:t>2017.09.03.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017D-9422-4952-BE93-6FA83663E4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70923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C478CB-076B-4950-A725-F63C15A5C8FC}" type="datetimeFigureOut">
              <a:rPr lang="hu-HU" smtClean="0"/>
              <a:t>2017.09.03.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4017D-9422-4952-BE93-6FA83663E4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49080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6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478CB-076B-4950-A725-F63C15A5C8FC}" type="datetimeFigureOut">
              <a:rPr lang="hu-HU" smtClean="0"/>
              <a:t>2017.09.03.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4017D-9422-4952-BE93-6FA83663E4D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3144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0" y="1694688"/>
            <a:ext cx="12192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5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Hadd látlak Téged, mint Szívem Urát</a:t>
            </a:r>
          </a:p>
          <a:p>
            <a:pPr algn="ctr"/>
            <a:r>
              <a:rPr lang="hu-HU" sz="55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Rajtad kívül nekem nem számít más</a:t>
            </a:r>
          </a:p>
          <a:p>
            <a:pPr algn="ctr"/>
            <a:r>
              <a:rPr lang="hu-HU" sz="55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Elmémben ott jársz ha nap jő vagy éj</a:t>
            </a:r>
          </a:p>
          <a:p>
            <a:pPr algn="ctr"/>
            <a:r>
              <a:rPr lang="hu-HU" sz="55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Te őrzöd álmom, ébren is </a:t>
            </a:r>
            <a:r>
              <a:rPr lang="hu-HU" sz="5500" b="1" dirty="0" err="1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kisérsz</a:t>
            </a:r>
            <a:endParaRPr lang="hu-HU" sz="5500" b="1" dirty="0">
              <a:ln w="254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568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0" y="1694688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Tégy engem bölccsé, légy igaz Igém, </a:t>
            </a:r>
          </a:p>
          <a:p>
            <a:pPr algn="ctr"/>
            <a:r>
              <a:rPr lang="hu-HU" sz="60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Én mindig véled és Te vélem légy, </a:t>
            </a:r>
          </a:p>
          <a:p>
            <a:pPr algn="ctr"/>
            <a:r>
              <a:rPr lang="hu-HU" sz="60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Te jó apám és én hű gyermeked, </a:t>
            </a:r>
          </a:p>
          <a:p>
            <a:pPr algn="ctr"/>
            <a:r>
              <a:rPr lang="hu-HU" sz="60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Élj bennem mindig, és én Tebenned.</a:t>
            </a:r>
          </a:p>
        </p:txBody>
      </p:sp>
    </p:spTree>
    <p:extLst>
      <p:ext uri="{BB962C8B-B14F-4D97-AF65-F5344CB8AC3E}">
        <p14:creationId xmlns:p14="http://schemas.microsoft.com/office/powerpoint/2010/main" val="1430049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0" y="1694688"/>
            <a:ext cx="12192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5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Légy az én pajzsom, és légy fegyverem </a:t>
            </a:r>
          </a:p>
          <a:p>
            <a:pPr algn="ctr"/>
            <a:r>
              <a:rPr lang="hu-HU" sz="55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Méltóságom Te vagy és örömem </a:t>
            </a:r>
          </a:p>
          <a:p>
            <a:pPr algn="ctr"/>
            <a:r>
              <a:rPr lang="hu-HU" sz="55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Lelkem oltalma, és fellegvára </a:t>
            </a:r>
          </a:p>
          <a:p>
            <a:pPr algn="ctr"/>
            <a:r>
              <a:rPr lang="hu-HU" sz="5500" b="1" dirty="0">
                <a:ln w="254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Menny felé vigyél, erőm forrása.</a:t>
            </a:r>
          </a:p>
        </p:txBody>
      </p:sp>
    </p:spTree>
    <p:extLst>
      <p:ext uri="{BB962C8B-B14F-4D97-AF65-F5344CB8AC3E}">
        <p14:creationId xmlns:p14="http://schemas.microsoft.com/office/powerpoint/2010/main" val="2151767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0" y="1694688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60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Nem vágyom kincsre, sem dicséretre, </a:t>
            </a:r>
          </a:p>
          <a:p>
            <a:pPr algn="ctr"/>
            <a:r>
              <a:rPr lang="hu-HU" sz="60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Te vagy a jutalmam mindörökre </a:t>
            </a:r>
          </a:p>
          <a:p>
            <a:pPr algn="ctr"/>
            <a:r>
              <a:rPr lang="hu-HU" sz="60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Te légy az első, és az egyetlen </a:t>
            </a:r>
          </a:p>
          <a:p>
            <a:pPr algn="ctr"/>
            <a:r>
              <a:rPr lang="hu-HU" sz="60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Királyi felség, én drága kincsem.</a:t>
            </a:r>
          </a:p>
        </p:txBody>
      </p:sp>
    </p:spTree>
    <p:extLst>
      <p:ext uri="{BB962C8B-B14F-4D97-AF65-F5344CB8AC3E}">
        <p14:creationId xmlns:p14="http://schemas.microsoft.com/office/powerpoint/2010/main" val="700111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/>
          <p:cNvSpPr txBox="1"/>
          <p:nvPr/>
        </p:nvSpPr>
        <p:spPr>
          <a:xfrm>
            <a:off x="0" y="1694688"/>
            <a:ext cx="121920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55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Győztes Királyom, megnyerted csatám, </a:t>
            </a:r>
          </a:p>
          <a:p>
            <a:pPr algn="ctr"/>
            <a:r>
              <a:rPr lang="hu-HU" sz="55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Mennyei öröm és tündöklés vár, </a:t>
            </a:r>
          </a:p>
          <a:p>
            <a:pPr algn="ctr"/>
            <a:r>
              <a:rPr lang="hu-HU" sz="55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Szívem szerelme, jöjjön bármi már </a:t>
            </a:r>
          </a:p>
          <a:p>
            <a:pPr algn="ctr"/>
            <a:r>
              <a:rPr lang="hu-HU" sz="5500" b="1" dirty="0">
                <a:ln w="28575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Hadd látlak Téged, mint minden Urát.</a:t>
            </a:r>
          </a:p>
        </p:txBody>
      </p:sp>
    </p:spTree>
    <p:extLst>
      <p:ext uri="{BB962C8B-B14F-4D97-AF65-F5344CB8AC3E}">
        <p14:creationId xmlns:p14="http://schemas.microsoft.com/office/powerpoint/2010/main" val="4268640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138</Words>
  <Application>Microsoft Office PowerPoint</Application>
  <PresentationFormat>Szélesvásznú</PresentationFormat>
  <Paragraphs>20</Paragraphs>
  <Slides>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Office-téma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DPeti</dc:creator>
  <cp:lastModifiedBy>DPeti</cp:lastModifiedBy>
  <cp:revision>2</cp:revision>
  <dcterms:created xsi:type="dcterms:W3CDTF">2017-09-03T08:40:57Z</dcterms:created>
  <dcterms:modified xsi:type="dcterms:W3CDTF">2017-09-03T08:43:58Z</dcterms:modified>
</cp:coreProperties>
</file>